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3" r:id="rId13"/>
    <p:sldId id="274" r:id="rId14"/>
    <p:sldId id="275" r:id="rId15"/>
    <p:sldId id="276" r:id="rId16"/>
    <p:sldId id="269" r:id="rId17"/>
    <p:sldId id="277" r:id="rId18"/>
    <p:sldId id="270" r:id="rId19"/>
    <p:sldId id="278" r:id="rId20"/>
    <p:sldId id="280" r:id="rId21"/>
    <p:sldId id="279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74" d="100"/>
          <a:sy n="74" d="100"/>
        </p:scale>
        <p:origin x="17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0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6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03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8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79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3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9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4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1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4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0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1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4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3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2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26.gif"/><Relationship Id="rId5" Type="http://schemas.openxmlformats.org/officeDocument/2006/relationships/image" Target="../media/image34.jpeg"/><Relationship Id="rId10" Type="http://schemas.openxmlformats.org/officeDocument/2006/relationships/image" Target="../media/image25.gif"/><Relationship Id="rId4" Type="http://schemas.openxmlformats.org/officeDocument/2006/relationships/image" Target="../media/image33.jpeg"/><Relationship Id="rId9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2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26.gif"/><Relationship Id="rId5" Type="http://schemas.openxmlformats.org/officeDocument/2006/relationships/image" Target="../media/image34.jpeg"/><Relationship Id="rId10" Type="http://schemas.openxmlformats.org/officeDocument/2006/relationships/image" Target="../media/image25.gif"/><Relationship Id="rId4" Type="http://schemas.openxmlformats.org/officeDocument/2006/relationships/image" Target="../media/image33.jpeg"/><Relationship Id="rId9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4.gif"/><Relationship Id="rId7" Type="http://schemas.openxmlformats.org/officeDocument/2006/relationships/image" Target="../media/image26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47.jpeg"/><Relationship Id="rId5" Type="http://schemas.openxmlformats.org/officeDocument/2006/relationships/image" Target="../media/image29.gif"/><Relationship Id="rId10" Type="http://schemas.openxmlformats.org/officeDocument/2006/relationships/image" Target="../media/image46.jpeg"/><Relationship Id="rId4" Type="http://schemas.openxmlformats.org/officeDocument/2006/relationships/image" Target="../media/image36.pn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4.gif"/><Relationship Id="rId7" Type="http://schemas.openxmlformats.org/officeDocument/2006/relationships/image" Target="../media/image2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47.jpeg"/><Relationship Id="rId5" Type="http://schemas.openxmlformats.org/officeDocument/2006/relationships/image" Target="../media/image29.gif"/><Relationship Id="rId10" Type="http://schemas.openxmlformats.org/officeDocument/2006/relationships/image" Target="../media/image46.jpeg"/><Relationship Id="rId4" Type="http://schemas.openxmlformats.org/officeDocument/2006/relationships/image" Target="../media/image36.pn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5"/>
            <a:ext cx="7344816" cy="1008111"/>
          </a:xfrm>
        </p:spPr>
        <p:txBody>
          <a:bodyPr>
            <a:normAutofit/>
          </a:bodyPr>
          <a:lstStyle/>
          <a:p>
            <a:r>
              <a:rPr lang="ru-RU" dirty="0"/>
              <a:t>МБДОУ д/с №249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560840" cy="26237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ПРЕЗЕНТАЦИЯ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математике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тему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«Цилиндр. Счет до 5. Сравнение по ширине и высоте»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воспитателя средней группы № 15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Мирзабекян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А.А.</a:t>
            </a: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41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цилиндр широкий,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какой узкий?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104455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664396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5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цилиндр высокий,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какой низкий?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664396" cy="359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2664396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число больше на 1</a:t>
            </a:r>
            <a:endParaRPr lang="ru-RU" dirty="0"/>
          </a:p>
        </p:txBody>
      </p:sp>
      <p:pic>
        <p:nvPicPr>
          <p:cNvPr id="11266" name="Picture 2" descr="C:\Users\Оксана\Desktop\747\дистанционно\апрель\22.04\odin_red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416" y="2120900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Оксана\Desktop\747\дистанционно\апрель\22.04\orig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2320" y="2119313"/>
            <a:ext cx="2703909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число больше на 1</a:t>
            </a:r>
            <a:endParaRPr lang="ru-RU" dirty="0"/>
          </a:p>
        </p:txBody>
      </p:sp>
      <p:pic>
        <p:nvPicPr>
          <p:cNvPr id="13314" name="Picture 2" descr="C:\Users\Оксана\Desktop\747\дистанционно\апрель\22.04\tri_red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416" y="2120900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1536" y="2121442"/>
            <a:ext cx="2705478" cy="36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9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число больше на 1</a:t>
            </a:r>
            <a:endParaRPr lang="ru-RU" dirty="0"/>
          </a:p>
        </p:txBody>
      </p:sp>
      <p:pic>
        <p:nvPicPr>
          <p:cNvPr id="14338" name="Picture 2" descr="C:\Users\Оксана\Desktop\747\дистанционно\апрель\22.04\four_red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416" y="2120900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Оксана\Desktop\747\дистанционно\апрель\22.04\five_red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2320" y="2119313"/>
            <a:ext cx="2703909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по счету обруче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цилиндр?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3" y="3141663"/>
            <a:ext cx="1349375" cy="1349375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Блок-схема: узел 4"/>
          <p:cNvSpPr/>
          <p:nvPr/>
        </p:nvSpPr>
        <p:spPr>
          <a:xfrm>
            <a:off x="3995936" y="3140968"/>
            <a:ext cx="1242060" cy="1350307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436096" y="3136620"/>
            <a:ext cx="1242060" cy="1300531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829250" y="3136621"/>
            <a:ext cx="1242060" cy="1318416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555776" y="3136620"/>
            <a:ext cx="1296144" cy="1307777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к цифрам</a:t>
            </a:r>
          </a:p>
        </p:txBody>
      </p:sp>
      <p:pic>
        <p:nvPicPr>
          <p:cNvPr id="1026" name="Picture 2" descr="C:\Users\Оксана\Desktop\747\дистанционно\апрель\22.04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4206" y="349170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747\дистанционно\апрель\22.04\s120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338855"/>
            <a:ext cx="1604585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\Desktop\747\дистанционно\апрель\22.04\s1200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329713"/>
            <a:ext cx="1231683" cy="12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Desktop\747\дистанционно\апрель\22.04\100000403308b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34" y="4338855"/>
            <a:ext cx="1767192" cy="12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ксана\Desktop\747\дистанционно\апрель\22.04\10055549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336039"/>
            <a:ext cx="1225357" cy="12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ксана\Desktop\747\дистанционно\апрель\22.04\odin_red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39195"/>
            <a:ext cx="1143820" cy="152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Оксана\Desktop\747\дистанционно\апрель\22.04\five_red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39195"/>
            <a:ext cx="1135844" cy="15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Оксана\Desktop\747\дистанционно\апрель\22.04\orig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812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ксана\Desktop\747\дистанционно\апрель\22.04\tri_red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36" y="2039195"/>
            <a:ext cx="1114797" cy="1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pic>
        <p:nvPicPr>
          <p:cNvPr id="1026" name="Picture 2" descr="C:\Users\Оксана\Desktop\747\дистанционно\апрель\22.04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98090"/>
            <a:ext cx="1224135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747\дистанционно\апрель\22.04\s120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048" y="4308826"/>
            <a:ext cx="1604585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\Desktop\747\дистанционно\апрель\22.04\s1200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780" y="4299684"/>
            <a:ext cx="1231683" cy="12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Desktop\747\дистанционно\апрель\22.04\100000403308b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633" y="4317966"/>
            <a:ext cx="1767192" cy="12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ксана\Desktop\747\дистанционно\апрель\22.04\10055549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96868"/>
            <a:ext cx="1225357" cy="12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ксана\Desktop\747\дистанционно\апрель\22.04\odin_red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39195"/>
            <a:ext cx="1143820" cy="152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Оксана\Desktop\747\дистанционно\апрель\22.04\five_red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39195"/>
            <a:ext cx="1135844" cy="15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Оксана\Desktop\747\дистанционно\апрель\22.04\orig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812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ксана\Desktop\747\дистанционно\апрель\22.04\tri_red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36" y="2039195"/>
            <a:ext cx="1114797" cy="1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по порядку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5</a:t>
            </a: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62473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8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pic>
        <p:nvPicPr>
          <p:cNvPr id="3074" name="Picture 2" descr="C:\Users\Оксана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706999"/>
            <a:ext cx="1257910" cy="16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722948"/>
            <a:ext cx="1224136" cy="16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99893"/>
            <a:ext cx="1532041" cy="16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ксана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365" y="2722948"/>
            <a:ext cx="1542082" cy="16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ксана\Desktop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447" y="2706999"/>
            <a:ext cx="1616158" cy="16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594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63040" y="5968154"/>
            <a:ext cx="6196405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303316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круг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868144" y="3236678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3149679"/>
            <a:ext cx="3456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139952" y="319677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9" y="526027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295280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539" y="2457532"/>
            <a:ext cx="1524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04" y="238450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32205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729" y="4322058"/>
            <a:ext cx="14874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пару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69358" y="3491621"/>
            <a:ext cx="1228896" cy="121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Оксана\Desktop\747\дистанционно\апрель\22.04\odin_re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39195"/>
            <a:ext cx="1143820" cy="152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Оксана\Desktop\747\дистанционно\апрель\22.04\five_red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39195"/>
            <a:ext cx="1135844" cy="15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Оксана\Desktop\747\дистанционно\апрель\22.04\ori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812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ксана\Desktop\747\дистанционно\апрель\22.04\tri_red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36" y="2039195"/>
            <a:ext cx="1114797" cy="1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ксана\Desktop\dice-clipart-dice-side-406769-15819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067" y="4339701"/>
            <a:ext cx="1194431" cy="12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ксана\Desktop\kisspng-area-circle-smiley-clip-art-creative-dice-5ad9632de44315.2089176415241961419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0498" y="4232914"/>
            <a:ext cx="1432910" cy="14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ксана\Desktop\kisspng-dice-dominoes-bunco-clip-art-dice-face-5aaad1954137c1.920486771521144213267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201" y="4237774"/>
            <a:ext cx="1428050" cy="14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ксана\Desktop\kisspng-area-circle-smiley-clip-art-creative-dice-5ad9632de44315.20891764152419614193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51698" y="4210084"/>
            <a:ext cx="1439990" cy="14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  <p:pic>
        <p:nvPicPr>
          <p:cNvPr id="4106" name="Picture 10" descr="C:\Users\Окса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4206" y="349170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ксана\Desktop\747\дистанционно\апрель\22.04\odin_re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39195"/>
            <a:ext cx="1143820" cy="152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Оксана\Desktop\747\дистанционно\апрель\22.04\five_red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39195"/>
            <a:ext cx="1135844" cy="15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Оксана\Desktop\747\дистанционно\апрель\22.04\ori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812" y="2039195"/>
            <a:ext cx="1144829" cy="15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ксана\Desktop\747\дистанционно\апрель\22.04\tri_red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36" y="2039195"/>
            <a:ext cx="1114797" cy="14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ксана\Desktop\dice-clipart-dice-side-406769-15819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613" y="4311828"/>
            <a:ext cx="1241163" cy="124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ксана\Desktop\kisspng-area-circle-smiley-clip-art-creative-dice-5ad9632de44315.2089176415241961419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746" y="4272665"/>
            <a:ext cx="1432910" cy="14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ксана\Desktop\kisspng-dice-dominoes-bunco-clip-art-dice-face-5aaad1954137c1.920486771521144213267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206" y="4237774"/>
            <a:ext cx="1428050" cy="14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ксана\Desktop\kisspng-area-circle-smiley-clip-art-creative-dice-5ad9632de44315.20891764152419614193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64682" y="4247364"/>
            <a:ext cx="1439990" cy="14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03F94D-4767-9A06-FEF2-9BCDF6905B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2203"/>
            <a:ext cx="6912768" cy="519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0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геометрические фигуры похожи предметы?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5013175"/>
            <a:ext cx="2007325" cy="7098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Оксана\Desktop\747\дистанционно\апрель\22.04\aquarium-fishes-stones-plants-illustration-fish-tank-white-background-stock-vector-72236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012969"/>
            <a:ext cx="2659824" cy="21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\Desktop\747\дистанционно\апрель\22.04\230_ced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34" y="4304822"/>
            <a:ext cx="18370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ксана\Desktop\747\дистанционно\апрель\22.04\s1200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645" y="2131702"/>
            <a:ext cx="1613446" cy="19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ксана\Desktop\747\дистанционно\апрель\22.04\aztec-sun-clipart-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8884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Оксана\Desktop\747\дистанционно\апрель\22.04\20785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04822"/>
            <a:ext cx="1879476" cy="18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тела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583161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583162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580112" y="4583161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87613"/>
            <a:ext cx="1871663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487613"/>
            <a:ext cx="18716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505029"/>
            <a:ext cx="18907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12024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геометрические тела похожи предметы?</a:t>
            </a:r>
          </a:p>
        </p:txBody>
      </p:sp>
      <p:pic>
        <p:nvPicPr>
          <p:cNvPr id="4101" name="Picture 5" descr="C:\Users\Оксана\Desktop\747\дистанционно\апрель\22.04\depositphotos_10607037-stock-photo-globe-in-ha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7031" y="2801144"/>
            <a:ext cx="1733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ксана\Desktop\747\дистанционно\апрель\22.04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308" y="3366728"/>
            <a:ext cx="2376264" cy="1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ксана\Desktop\747\дистанционно\апрель\22.04\счастливый-ребёнок-играя-с-игрушкой-на-белизне-285448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706" y="2780927"/>
            <a:ext cx="24384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704856" cy="4814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Цыпленок и страус затеяли спор: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ровно и быстро покрасит забор.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Цыпленок взял валик. И вот уже скоро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его половина забора.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Цыпленок герой! – птицы все закричали.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Фигуру, как валик, цилиндром назвали.</a:t>
            </a:r>
          </a:p>
          <a:p>
            <a:endParaRPr lang="ru-RU" sz="32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28792" cy="463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Оксана\Desktop\747\дистанционно\апрель\22.04\b979c139cf13dcdeffdd7535816af7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11968" y="2236504"/>
            <a:ext cx="35916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сана\Desktop\747\дистанционно\апрель\22.04\xy200_tsilindr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29725"/>
            <a:ext cx="3456384" cy="36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</a:t>
            </a:r>
            <a:b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такую же форму?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77" y="2316525"/>
            <a:ext cx="2676686" cy="27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5106380"/>
            <a:ext cx="292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цилиндр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3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186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МБДОУ д/с №249</vt:lpstr>
      <vt:lpstr>Назовите  геометрические фигуры </vt:lpstr>
      <vt:lpstr>На какие геометрические фигуры похожи предметы?</vt:lpstr>
      <vt:lpstr>Назовите  геометрические тела </vt:lpstr>
      <vt:lpstr>На какие геометрические тела похожи предметы?</vt:lpstr>
      <vt:lpstr>Презентация PowerPoint</vt:lpstr>
      <vt:lpstr>Презентация PowerPoint</vt:lpstr>
      <vt:lpstr>Сравните</vt:lpstr>
      <vt:lpstr>Какие предметы  имеют такую же форму?</vt:lpstr>
      <vt:lpstr>Какой цилиндр широкий, а какой узкий?</vt:lpstr>
      <vt:lpstr>Какой цилиндр высокий, а какой низкий?</vt:lpstr>
      <vt:lpstr>Назови число больше на 1</vt:lpstr>
      <vt:lpstr>Назови число больше на 1</vt:lpstr>
      <vt:lpstr>Назови число больше на 1</vt:lpstr>
      <vt:lpstr>В котором по счету обруче находится цилиндр?</vt:lpstr>
      <vt:lpstr>Подберите  предметы к цифрам</vt:lpstr>
      <vt:lpstr>Правильно!</vt:lpstr>
      <vt:lpstr>Расположите по порядку от 1 до 5</vt:lpstr>
      <vt:lpstr>Правильно!</vt:lpstr>
      <vt:lpstr>Найдите пару</vt:lpstr>
      <vt:lpstr>Правильно!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города Москвы "Школа № 170 имени А.П.Чехова" корпус 10</dc:title>
  <dc:creator>Oksana</dc:creator>
  <cp:lastModifiedBy>alena16071@yandex.ru</cp:lastModifiedBy>
  <cp:revision>90</cp:revision>
  <dcterms:created xsi:type="dcterms:W3CDTF">2020-04-22T08:01:54Z</dcterms:created>
  <dcterms:modified xsi:type="dcterms:W3CDTF">2024-02-15T12:57:21Z</dcterms:modified>
</cp:coreProperties>
</file>